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Merriweather" pitchFamily="2" charset="77"/>
      <p:regular r:id="rId17"/>
      <p:bold r:id="rId18"/>
      <p:italic r:id="rId19"/>
      <p:boldItalic r:id="rId20"/>
    </p:embeddedFont>
    <p:embeddedFont>
      <p:font typeface="Nunito" pitchFamily="2" charset="77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8"/>
  </p:normalViewPr>
  <p:slideViewPr>
    <p:cSldViewPr snapToGrid="0">
      <p:cViewPr varScale="1">
        <p:scale>
          <a:sx n="157" d="100"/>
          <a:sy n="157" d="100"/>
        </p:scale>
        <p:origin x="32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355050e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355050ea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24de56d48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24de56d48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24de56d48_1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24de56d48_1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24de56d48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24de56d48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24de56d48_1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24de56d48_1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24de56d4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24de56d4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24de56d4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24de56d4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24de56d48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24de56d48_1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24de56d48_1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24de56d48_1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24de56d48_1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24de56d48_1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24de56d48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24de56d48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355050e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355050e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24de56d48_1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24de56d48_1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wrie/cowri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thinkst/opencana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Honeypot Security Analysis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Emerging Issues &amp; Cyber Warfare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James Coleman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12/5/2023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OpenCanary Log 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00" y="1379525"/>
            <a:ext cx="8284698" cy="35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Solutions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25" y="20673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Difficulty setting up the Elk Stack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Did not know how to use ELK Stack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Getting the Cowrie JSON file into Kibana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the different visuals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a JSON for OpenCanary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2"/>
          </p:nvPr>
        </p:nvSpPr>
        <p:spPr>
          <a:xfrm>
            <a:off x="4832425" y="20673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Found up to date youtube videos and website to properly setup ELK Stack.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Interacted with Elk Stack to understand how it works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Asked for help to figure out how to get json onto kibana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311725" y="1443590"/>
            <a:ext cx="39999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Challenges </a:t>
            </a:r>
            <a:endParaRPr sz="2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4832425" y="1443600"/>
            <a:ext cx="34764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Solutions</a:t>
            </a:r>
            <a:endParaRPr sz="2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Findings/ Recommendations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311700" y="1890000"/>
            <a:ext cx="3999900" cy="26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Cowrie Honeypot logged all information from brute force attacks and command inputs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OpenCanary logged brute force attacks as well as  failed login attempts.</a:t>
            </a: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2"/>
          </p:nvPr>
        </p:nvSpPr>
        <p:spPr>
          <a:xfrm>
            <a:off x="4832400" y="1890000"/>
            <a:ext cx="3999900" cy="26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references that are up to date because the packages change often.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 about how to use the honeypots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311700" y="1390500"/>
            <a:ext cx="39999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Findings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4826250" y="1444500"/>
            <a:ext cx="39999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summary: for a quick recap, the purpose of this project is to understand and utilize two different types of honeypots to gather information of unauthorized activity within a network environment.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we learned: 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Honeypots are a valuable tool to have and use in cybersecurity.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34230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07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The main objective of this project was understanding honeypots and their uses by using two different types of honeypots to gather unauthorized activities from attacks in network environments.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Scope: The main significance of this project is to expose us to the uses of honeypots as well as understand different types of information that a honeypot can record for us.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0" y="770875"/>
            <a:ext cx="37734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Research/planning 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0" y="1550575"/>
            <a:ext cx="3708000" cy="14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 for this project: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Ubuntu and Kali linux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Cowrie and openCanary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Wireshark and Nmap networking tools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ELK Stack logging tools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450" y="-39325"/>
            <a:ext cx="2666100" cy="26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0" y="3003775"/>
            <a:ext cx="3773400" cy="19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Initial strategy: use Cowrie and openCanary to capture unauthorized activity from within our network environment.</a:t>
            </a:r>
            <a:endParaRPr sz="13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Objectives:</a:t>
            </a:r>
            <a:endParaRPr sz="13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Run SSH attacks on the Cowrie honeypot and capture the malicious activity </a:t>
            </a:r>
            <a:endParaRPr sz="13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Run Password attacks on the FTP honeypot and capture the malicious activity </a:t>
            </a:r>
            <a:endParaRPr sz="13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1000" y="0"/>
            <a:ext cx="2583000" cy="25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3400" y="2661650"/>
            <a:ext cx="2481850" cy="24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4475" y="2650362"/>
            <a:ext cx="2639525" cy="25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311725" y="1422750"/>
            <a:ext cx="3127500" cy="3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Isolation: Used separate physical networks for both honeypots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Cowrie Honeypot: for SSH attacks, Opened port 22 and 2222, used Nmap for network tool, and implemented  ELk Stash for visualization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openCanary: for password attacks, Opened port 21, used Nmap for network tools and implemented ELK Stash for visualization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4453128" y="1422750"/>
            <a:ext cx="4001400" cy="3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Cowrie </a:t>
            </a:r>
            <a:r>
              <a:rPr lang="en" sz="15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Repository: </a:t>
            </a: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 dirty="0">
                <a:solidFill>
                  <a:schemeClr val="hlink"/>
                </a:solidFill>
                <a:hlinkClick r:id="rId3"/>
              </a:rPr>
              <a:t>https://github.com/cowrie/cowrie</a:t>
            </a: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OpenCanary</a:t>
            </a:r>
            <a:r>
              <a:rPr lang="en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Repository: 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hlink"/>
                </a:solidFill>
                <a:hlinkClick r:id="rId4"/>
              </a:rPr>
              <a:t>https://github.com/thinkst/opencanary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4294967295"/>
          </p:nvPr>
        </p:nvSpPr>
        <p:spPr>
          <a:xfrm>
            <a:off x="311725" y="1302525"/>
            <a:ext cx="31275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Cowrie JSON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750" y="1302525"/>
            <a:ext cx="6059848" cy="378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 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4294967295"/>
          </p:nvPr>
        </p:nvSpPr>
        <p:spPr>
          <a:xfrm>
            <a:off x="311725" y="1661325"/>
            <a:ext cx="2209800" cy="28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openCanary JSON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900" y="1304450"/>
            <a:ext cx="6090015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4294967295"/>
          </p:nvPr>
        </p:nvSpPr>
        <p:spPr>
          <a:xfrm>
            <a:off x="311725" y="130080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Elastic Stack for Cowrie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338" y="1300800"/>
            <a:ext cx="6148337" cy="384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500" y="1277025"/>
            <a:ext cx="5873787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91850" y="1662725"/>
            <a:ext cx="2823000" cy="29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Used ELK Stack for openCanary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Cowrie Log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4294967295"/>
          </p:nvPr>
        </p:nvSpPr>
        <p:spPr>
          <a:xfrm>
            <a:off x="311725" y="1646375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Cowrie log for SSH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500" y="1287725"/>
            <a:ext cx="6079677" cy="379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435</Words>
  <Application>Microsoft Macintosh PowerPoint</Application>
  <PresentationFormat>On-screen Show (16:9)</PresentationFormat>
  <Paragraphs>65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Nunito</vt:lpstr>
      <vt:lpstr>Merriweather</vt:lpstr>
      <vt:lpstr>Roboto</vt:lpstr>
      <vt:lpstr>Paradigm</vt:lpstr>
      <vt:lpstr>Honeypot Security Analysis</vt:lpstr>
      <vt:lpstr>Project Overview </vt:lpstr>
      <vt:lpstr>Research/planning </vt:lpstr>
      <vt:lpstr>Deployment </vt:lpstr>
      <vt:lpstr>Data Collection </vt:lpstr>
      <vt:lpstr>Data Collection Part 2 </vt:lpstr>
      <vt:lpstr>Data Analysis </vt:lpstr>
      <vt:lpstr>Data Analysis</vt:lpstr>
      <vt:lpstr>Cowrie Log</vt:lpstr>
      <vt:lpstr>OpenCanary Log </vt:lpstr>
      <vt:lpstr>Challenges and Solutions</vt:lpstr>
      <vt:lpstr>Findings/ Recommendations</vt:lpstr>
      <vt:lpstr>Conclusion 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Honeypot Security Analysis</dc:title>
  <cp:lastModifiedBy>James Coleman</cp:lastModifiedBy>
  <cp:revision>2</cp:revision>
  <dcterms:modified xsi:type="dcterms:W3CDTF">2024-03-02T00:56:15Z</dcterms:modified>
</cp:coreProperties>
</file>